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39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675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12179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767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754924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3595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318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5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1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9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4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6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8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4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58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30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BD47A-5A2E-40E5-BA62-7B39EC214E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(and Improved?) </a:t>
            </a:r>
            <a:br>
              <a:rPr lang="en-US" dirty="0"/>
            </a:br>
            <a:r>
              <a:rPr lang="en-US" dirty="0"/>
              <a:t>for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0C3BA8-5352-4A8F-B947-93EA1E59CE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RULES CHANGES – POINTS OF EMPHASIS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83FAF6E6-A11A-49A4-9423-FADFAE2281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3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31"/>
    </mc:Choice>
    <mc:Fallback>
      <p:transition spd="slow" advTm="7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47D2D-E772-4DA2-8737-0DFE4863A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DIFFERENCES OF NFHS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8376B-B769-49ED-88E8-61F4C746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Pitching</a:t>
            </a:r>
          </a:p>
          <a:p>
            <a:pPr lvl="1"/>
            <a:r>
              <a:rPr lang="en-US" dirty="0"/>
              <a:t>Step backward allowed</a:t>
            </a:r>
          </a:p>
          <a:p>
            <a:pPr lvl="1"/>
            <a:r>
              <a:rPr lang="en-US" dirty="0"/>
              <a:t>Intentional walk</a:t>
            </a:r>
          </a:p>
          <a:p>
            <a:pPr lvl="1"/>
            <a:r>
              <a:rPr lang="en-US" dirty="0"/>
              <a:t>Illegal pitch enforcement</a:t>
            </a:r>
          </a:p>
          <a:p>
            <a:r>
              <a:rPr lang="en-US" dirty="0"/>
              <a:t>Batting</a:t>
            </a:r>
          </a:p>
          <a:p>
            <a:pPr lvl="1"/>
            <a:r>
              <a:rPr lang="en-US" dirty="0"/>
              <a:t>Bunt attempt</a:t>
            </a:r>
          </a:p>
          <a:p>
            <a:pPr lvl="1"/>
            <a:r>
              <a:rPr lang="en-US" dirty="0"/>
              <a:t>Hit by pitch</a:t>
            </a:r>
          </a:p>
          <a:p>
            <a:r>
              <a:rPr lang="en-US" dirty="0"/>
              <a:t>Lineup and Substitution Infractions</a:t>
            </a:r>
          </a:p>
          <a:p>
            <a:pPr lvl="1"/>
            <a:r>
              <a:rPr lang="en-US" dirty="0"/>
              <a:t>Warnings, bench restrictions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A0D18CA-6FB7-4439-8C5C-CF76019F3BC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5201937"/>
      </p:ext>
    </p:extLst>
  </p:cSld>
  <p:clrMapOvr>
    <a:masterClrMapping/>
  </p:clrMapOvr>
  <p:transition spd="slow" advTm="8365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AE23F-6680-4EAB-B7C1-6A4C1292A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RULES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687B8-0BE4-4F07-8EFD-11211DD75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Intentional Walk – can be vocal/no pitches thrown</a:t>
            </a:r>
          </a:p>
          <a:p>
            <a:endParaRPr lang="en-US" dirty="0"/>
          </a:p>
          <a:p>
            <a:r>
              <a:rPr lang="en-US" dirty="0"/>
              <a:t>Arm bands – defined as equipment/single color/worn on arm</a:t>
            </a:r>
          </a:p>
          <a:p>
            <a:endParaRPr lang="en-US" dirty="0"/>
          </a:p>
          <a:p>
            <a:r>
              <a:rPr lang="en-US" dirty="0"/>
              <a:t>Checking equipment no longer mandatory</a:t>
            </a:r>
          </a:p>
          <a:p>
            <a:endParaRPr lang="en-US" dirty="0"/>
          </a:p>
          <a:p>
            <a:r>
              <a:rPr lang="en-US" dirty="0"/>
              <a:t>Pitching – step back can occur before hands are separated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76E5491-FFBE-4FBF-8131-CBD34AE34D9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5183998"/>
      </p:ext>
    </p:extLst>
  </p:cSld>
  <p:clrMapOvr>
    <a:masterClrMapping/>
  </p:clrMapOvr>
  <p:transition spd="slow" advTm="7866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4735C-6FFD-4C75-94DE-8F815E91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RULES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A24BE-9CDA-4F49-AEEB-CDD2BA7C8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Media Area must be in dead ball territory/not playing field</a:t>
            </a:r>
          </a:p>
          <a:p>
            <a:endParaRPr lang="en-US" dirty="0"/>
          </a:p>
          <a:p>
            <a:r>
              <a:rPr lang="en-US" dirty="0"/>
              <a:t>Adjustable knob permitted</a:t>
            </a:r>
          </a:p>
          <a:p>
            <a:endParaRPr lang="en-US" dirty="0"/>
          </a:p>
          <a:p>
            <a:r>
              <a:rPr lang="en-US" dirty="0"/>
              <a:t>Eye Shields allowed on defensive face masks – must be clear</a:t>
            </a:r>
          </a:p>
          <a:p>
            <a:endParaRPr lang="en-US" dirty="0"/>
          </a:p>
          <a:p>
            <a:r>
              <a:rPr lang="en-US" dirty="0"/>
              <a:t>Illegal Pitch enforcement</a:t>
            </a:r>
          </a:p>
          <a:p>
            <a:pPr lvl="1"/>
            <a:r>
              <a:rPr lang="en-US" dirty="0"/>
              <a:t>Ball on the batter</a:t>
            </a:r>
          </a:p>
          <a:p>
            <a:pPr lvl="1"/>
            <a:r>
              <a:rPr lang="en-US" dirty="0"/>
              <a:t>Runners not advanced on base</a:t>
            </a:r>
          </a:p>
          <a:p>
            <a:pPr lvl="1"/>
            <a:r>
              <a:rPr lang="en-US" dirty="0"/>
              <a:t>No other change in enforcement</a:t>
            </a:r>
          </a:p>
          <a:p>
            <a:pPr lvl="1"/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F6B61A6-C4DD-4239-821E-A822AB8DBDA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6958641"/>
      </p:ext>
    </p:extLst>
  </p:cSld>
  <p:clrMapOvr>
    <a:masterClrMapping/>
  </p:clrMapOvr>
  <p:transition spd="slow" advTm="6874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C73C2-04B7-4395-9BBE-60BF6C320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NFHS POINTS OF EMPHASIS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C0E0D-BF1A-4012-BE96-C053F7727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Pitching – simulate taking a sign</a:t>
            </a:r>
          </a:p>
          <a:p>
            <a:pPr lvl="1"/>
            <a:r>
              <a:rPr lang="en-US" dirty="0"/>
              <a:t>Complete pause with hands separated after stepping onto pitchers plate</a:t>
            </a:r>
          </a:p>
          <a:p>
            <a:r>
              <a:rPr lang="en-US" dirty="0"/>
              <a:t>Sliding Safely</a:t>
            </a:r>
          </a:p>
          <a:p>
            <a:pPr lvl="1"/>
            <a:r>
              <a:rPr lang="en-US" dirty="0"/>
              <a:t>Coach issue – umpires need to enforce</a:t>
            </a:r>
          </a:p>
          <a:p>
            <a:r>
              <a:rPr lang="en-US" dirty="0"/>
              <a:t>Lineup Card best practice </a:t>
            </a:r>
          </a:p>
          <a:p>
            <a:pPr lvl="1"/>
            <a:r>
              <a:rPr lang="en-US" dirty="0"/>
              <a:t>Include Head Coaches name—does not require signature</a:t>
            </a:r>
          </a:p>
          <a:p>
            <a:r>
              <a:rPr lang="en-US" dirty="0"/>
              <a:t>Illegal Pitch penalties</a:t>
            </a:r>
          </a:p>
          <a:p>
            <a:pPr lvl="1"/>
            <a:r>
              <a:rPr lang="en-US" dirty="0"/>
              <a:t>Ball on the batter – no awarded bases to runners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116ACEB-81A3-474A-8474-25D82CA3B99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584423"/>
      </p:ext>
    </p:extLst>
  </p:cSld>
  <p:clrMapOvr>
    <a:masterClrMapping/>
  </p:clrMapOvr>
  <p:transition spd="slow" advTm="7906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845F8-0505-4DDE-9EC0-E8CA3E10E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OHSAA POINTS OF EMPHASIS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C01E-1167-475D-811F-D311C0915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Noisemakers</a:t>
            </a:r>
          </a:p>
          <a:p>
            <a:pPr lvl="1"/>
            <a:r>
              <a:rPr lang="en-US" dirty="0"/>
              <a:t>Was it made to make noise – artificial noisemaker</a:t>
            </a:r>
          </a:p>
          <a:p>
            <a:r>
              <a:rPr lang="en-US" dirty="0"/>
              <a:t>Illegal Pitch – recognize and enforcement</a:t>
            </a:r>
          </a:p>
          <a:p>
            <a:pPr lvl="1"/>
            <a:r>
              <a:rPr lang="en-US" dirty="0"/>
              <a:t>Best practices</a:t>
            </a:r>
          </a:p>
          <a:p>
            <a:r>
              <a:rPr lang="en-US" dirty="0"/>
              <a:t>Intentionally erasing lines</a:t>
            </a:r>
          </a:p>
          <a:p>
            <a:pPr lvl="1"/>
            <a:r>
              <a:rPr lang="en-US" dirty="0"/>
              <a:t>Penalty?</a:t>
            </a:r>
          </a:p>
          <a:p>
            <a:r>
              <a:rPr lang="en-US" dirty="0"/>
              <a:t>Bunt vs. Slap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C871A78-2F12-46E5-BA4B-285898DA8A0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2339434"/>
      </p:ext>
    </p:extLst>
  </p:cSld>
  <p:clrMapOvr>
    <a:masterClrMapping/>
  </p:clrMapOvr>
  <p:transition spd="slow" advTm="6997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31.1|2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25.1|8.8|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|18.1|1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0.2|16.9|1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3.7|21.2|19.2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</TotalTime>
  <Words>212</Words>
  <Application>Microsoft Office PowerPoint</Application>
  <PresentationFormat>Widescreen</PresentationFormat>
  <Paragraphs>48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New (and Improved?)  for 2019</vt:lpstr>
      <vt:lpstr>UNIQUE DIFFERENCES OF NFHS RULES</vt:lpstr>
      <vt:lpstr>2018 RULES CHANGES</vt:lpstr>
      <vt:lpstr>2019 RULES CHANGES</vt:lpstr>
      <vt:lpstr>NFHS POINTS OF EMPHASIS</vt:lpstr>
      <vt:lpstr>OHSAA POINTS OF EMPHASIS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(and Improved?)  for 2019</dc:title>
  <dc:creator>Tom Hathaway</dc:creator>
  <cp:lastModifiedBy>Tom Hathaway</cp:lastModifiedBy>
  <cp:revision>12</cp:revision>
  <dcterms:created xsi:type="dcterms:W3CDTF">2019-02-04T17:19:34Z</dcterms:created>
  <dcterms:modified xsi:type="dcterms:W3CDTF">2019-02-05T21:50:53Z</dcterms:modified>
</cp:coreProperties>
</file>