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753" r:id="rId2"/>
    <p:sldId id="761" r:id="rId3"/>
    <p:sldId id="754" r:id="rId4"/>
    <p:sldId id="756" r:id="rId5"/>
    <p:sldId id="786" r:id="rId6"/>
    <p:sldId id="787" r:id="rId7"/>
    <p:sldId id="789" r:id="rId8"/>
    <p:sldId id="791" r:id="rId9"/>
    <p:sldId id="752" r:id="rId10"/>
  </p:sldIdLst>
  <p:sldSz cx="9144000" cy="6858000" type="screen4x3"/>
  <p:notesSz cx="7010400" cy="9296400"/>
  <p:custDataLst>
    <p:tags r:id="rId13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FFFF"/>
    <a:srgbClr val="FF66FF"/>
    <a:srgbClr val="000066"/>
    <a:srgbClr val="000099"/>
    <a:srgbClr val="003366"/>
    <a:srgbClr val="000000"/>
    <a:srgbClr val="EDFC28"/>
    <a:srgbClr val="F92F0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2" autoAdjust="0"/>
    <p:restoredTop sz="80464" autoAdjust="0"/>
  </p:normalViewPr>
  <p:slideViewPr>
    <p:cSldViewPr>
      <p:cViewPr>
        <p:scale>
          <a:sx n="65" d="100"/>
          <a:sy n="65" d="100"/>
        </p:scale>
        <p:origin x="-2165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57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823" y="0"/>
            <a:ext cx="303857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216"/>
            <a:ext cx="303857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823" y="8832216"/>
            <a:ext cx="303857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0A5CF8CB-A378-406B-9657-ACD5F2E9D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959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57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823" y="0"/>
            <a:ext cx="303857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2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826" y="4416108"/>
            <a:ext cx="5140749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216"/>
            <a:ext cx="303857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2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823" y="8832216"/>
            <a:ext cx="303857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3C5B9A47-FD98-4642-A69A-C416FEB5F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1165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ACBB-E90E-4DB7-8A3F-85D79D1335EE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11/19/2018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94B8-B3AC-4782-8D4C-719AB782065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485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ACBB-E90E-4DB7-8A3F-85D79D1335EE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11/19/2018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94B8-B3AC-4782-8D4C-719AB782065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2660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ACBB-E90E-4DB7-8A3F-85D79D1335EE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11/19/2018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94B8-B3AC-4782-8D4C-719AB782065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6767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ACBB-E90E-4DB7-8A3F-85D79D1335EE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11/19/2018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94B8-B3AC-4782-8D4C-719AB782065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1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ACBB-E90E-4DB7-8A3F-85D79D1335EE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11/19/2018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94B8-B3AC-4782-8D4C-719AB782065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ACBB-E90E-4DB7-8A3F-85D79D1335EE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11/19/2018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94B8-B3AC-4782-8D4C-719AB782065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431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ACBB-E90E-4DB7-8A3F-85D79D1335EE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11/19/2018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94B8-B3AC-4782-8D4C-719AB782065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7464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ACBB-E90E-4DB7-8A3F-85D79D1335EE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11/19/2018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94B8-B3AC-4782-8D4C-719AB782065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143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ACBB-E90E-4DB7-8A3F-85D79D1335EE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11/19/2018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94B8-B3AC-4782-8D4C-719AB782065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792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ACBB-E90E-4DB7-8A3F-85D79D1335EE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11/19/2018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94B8-B3AC-4782-8D4C-719AB782065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6662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ACBB-E90E-4DB7-8A3F-85D79D1335EE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11/19/2018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94B8-B3AC-4782-8D4C-719AB782065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976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1F4ACBB-E90E-4DB7-8A3F-85D79D1335EE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11/19/2018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C0994B8-B3AC-4782-8D4C-719AB782065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826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1.jpg@01D235E7.85126B2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235E7.85126B2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jpg@01D235E7.85126B2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235E7.85126B2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jpg@01D235E7.85126B2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235E7.85126B2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jpg@01D235E7.85126B2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235E7.85126B2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543800" cy="6019800"/>
          </a:xfrm>
        </p:spPr>
        <p:txBody>
          <a:bodyPr/>
          <a:lstStyle/>
          <a:p>
            <a:pPr algn="ctr"/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>2019 </a:t>
            </a:r>
            <a:r>
              <a:rPr lang="en-US" sz="6000" dirty="0"/>
              <a:t>USA Softball </a:t>
            </a:r>
            <a:br>
              <a:rPr lang="en-US" sz="6000" dirty="0"/>
            </a:br>
            <a:r>
              <a:rPr lang="en-US" sz="6000" dirty="0"/>
              <a:t>Rule </a:t>
            </a:r>
            <a:r>
              <a:rPr lang="en-US" sz="6000" dirty="0" smtClean="0"/>
              <a:t>Changes</a:t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 1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kryan\Documents\2017 Logos\USASoftball Primary 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95800"/>
            <a:ext cx="1562100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id:image001.jpg@01D235E7.85126B20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34560"/>
            <a:ext cx="2836545" cy="1323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83549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562600"/>
          </a:xfrm>
        </p:spPr>
        <p:txBody>
          <a:bodyPr>
            <a:normAutofit/>
          </a:bodyPr>
          <a:lstStyle/>
          <a:p>
            <a:endParaRPr lang="en-US" sz="3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Rule </a:t>
            </a:r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3, Section </a:t>
            </a:r>
            <a:r>
              <a:rPr lang="en-US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6: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Delete the sentence: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oaches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players and team reps shall not display the names and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/ or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logos of any other softball association on their uniform.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Comment: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Allows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for other organizations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names and / or logos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to be on players and coaches uniforms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id:image001.jpg@01D235E7.85126B20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7455" y="2458"/>
            <a:ext cx="2836545" cy="132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kryan\Documents\2017 Logos\USASoftball Primary 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1562100" cy="156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3639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629400"/>
          </a:xfrm>
        </p:spPr>
        <p:txBody>
          <a:bodyPr>
            <a:normAutofit/>
          </a:bodyPr>
          <a:lstStyle/>
          <a:p>
            <a:pPr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Rule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3, Section 6A EFFECT 2: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(Female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Fast Pitch and all Slow Pitch)  Ball caps and visors are optional for players. If worn, they may be mixed and must be worn properly,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colors to include: black, white, gray, beige or team colors. The colors may be mixed and are not required to be the same for all team members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Handkerchiefs do not qualify as headwear and cannot be worn around the head or neck. Plastic visors are not allowed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Comment: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Allows 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colors to be mixed when wearing caps and / or visors in Female Fast Pitch and all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Slow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Pitch Classifications of play</a:t>
            </a:r>
            <a:r>
              <a:rPr lang="en-US" sz="3200" dirty="0"/>
              <a:t>.</a:t>
            </a:r>
            <a:endParaRPr lang="en-U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:\Users\kryan\Documents\2017 Logos\USASoftball Primary 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1049594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id:image001.jpg@01D235E7.85126B20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8504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Rule 3 </a:t>
            </a:r>
            <a:r>
              <a:rPr lang="en-US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Section6D: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Arabic whole number (0-99) of contrasting color, or outlined in contrasting color, at least three inches high, must be clearly visible on all uniform shirts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…. </a:t>
            </a:r>
            <a:r>
              <a:rPr lang="en-US" sz="3200" dirty="0"/>
              <a:t>	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Comment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Revises the requirement for the size and location of the number placed on the uniform jersey.</a:t>
            </a:r>
            <a:endParaRPr lang="en-US" sz="3200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id:image001.jpg@01D235E7.85126B20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9913" y="-4916"/>
            <a:ext cx="2836545" cy="1170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kryan\Documents\2017 Logos\USASoftball Primary 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1354394" cy="1183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0530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86400"/>
          </a:xfrm>
        </p:spPr>
        <p:txBody>
          <a:bodyPr>
            <a:normAutofit fontScale="92500"/>
          </a:bodyPr>
          <a:lstStyle/>
          <a:p>
            <a:endParaRPr lang="en-US" sz="3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Rule </a:t>
            </a:r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4. Section 1C [1c</a:t>
            </a:r>
            <a:r>
              <a:rPr lang="en-US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]: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(Junior Olympic Fast Pitch Pool Play Only) When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batting up to all roster players, any additional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batters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shall be listed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as EPs and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may be listed anywhere in the batting order and may play defense at any position.</a:t>
            </a:r>
          </a:p>
          <a:p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Comment: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Clarifies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EPs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may be listed in the batting order for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Junior Olympic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Fast Pitch Pool Play.</a:t>
            </a:r>
            <a:endParaRPr lang="en-US" sz="3200" b="1" u="sng" dirty="0">
              <a:latin typeface="Arial Black" panose="020B0A04020102020204" pitchFamily="34" charset="0"/>
            </a:endParaRPr>
          </a:p>
        </p:txBody>
      </p:sp>
      <p:pic>
        <p:nvPicPr>
          <p:cNvPr id="4" name="Picture 3" descr="C:\Users\kryan\Documents\2017 Logos\USASoftball Primary 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1506794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id:image001.jpg@01D235E7.85126B20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9913" y="-4916"/>
            <a:ext cx="2836545" cy="12241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7922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486400"/>
          </a:xfrm>
        </p:spPr>
        <p:txBody>
          <a:bodyPr>
            <a:normAutofit/>
          </a:bodyPr>
          <a:lstStyle/>
          <a:p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Rule 5, Section 3A </a:t>
            </a:r>
            <a:r>
              <a:rPr lang="en-US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Exception: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games played using a Time Limit will be considered Regulation Games regardless of the number of innings completed/played.</a:t>
            </a:r>
          </a:p>
          <a:p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Comment: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Specifies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that all games ending as a result of the Time Limit Rule will be considered Regulation Games. </a:t>
            </a:r>
            <a:endParaRPr lang="en-US" sz="3200" b="1" u="sng" dirty="0">
              <a:latin typeface="Arial Black" panose="020B0A04020102020204" pitchFamily="34" charset="0"/>
            </a:endParaRPr>
          </a:p>
        </p:txBody>
      </p:sp>
      <p:pic>
        <p:nvPicPr>
          <p:cNvPr id="4" name="Picture 3" descr="cid:image001.jpg@01D235E7.85126B20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9913" y="-4916"/>
            <a:ext cx="2836545" cy="1170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kryan\Documents\2017 Logos\USASoftball Primary 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1582994" cy="129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797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5562600"/>
          </a:xfrm>
        </p:spPr>
        <p:txBody>
          <a:bodyPr>
            <a:normAutofit/>
          </a:bodyPr>
          <a:lstStyle/>
          <a:p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Rule 7, Section </a:t>
            </a:r>
            <a:r>
              <a:rPr lang="en-US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3B: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(Junior Olympic Boys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14U, 16U and 18U Slow Pitch) The batter shall assume a one ball, one strike count upon entering the batter’s box.</a:t>
            </a:r>
          </a:p>
          <a:p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Comment: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Adds Junior Olympic Boy’s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14U, 16U and 18U Slow Pitch Classifications of Play to those who will start with a one ball, one strike count.</a:t>
            </a:r>
            <a:endParaRPr lang="en-US" sz="3200" b="1" u="sng" dirty="0">
              <a:latin typeface="Arial Black" panose="020B0A04020102020204" pitchFamily="34" charset="0"/>
            </a:endParaRPr>
          </a:p>
        </p:txBody>
      </p:sp>
      <p:pic>
        <p:nvPicPr>
          <p:cNvPr id="4" name="Picture 3" descr="C:\Users\kryan\Documents\2017 Logos\USASoftball Primary 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1354394" cy="118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id:image001.jpg@01D235E7.85126B20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9913" y="-4916"/>
            <a:ext cx="2836545" cy="1188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3379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534400" cy="5410200"/>
          </a:xfrm>
        </p:spPr>
        <p:txBody>
          <a:bodyPr>
            <a:normAutofit/>
          </a:bodyPr>
          <a:lstStyle/>
          <a:p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Rule 8, Section 10A [4</a:t>
            </a:r>
            <a:r>
              <a:rPr lang="en-US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]: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Defensive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changes involving the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pitcher and / or catcher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must be reported to the Plate Umpire to ensure the correct player may have a Courtesy Runner.</a:t>
            </a:r>
          </a:p>
          <a:p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Comment: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teams to report those defensive changes involving the pitcher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and / or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catcher.</a:t>
            </a:r>
            <a:endParaRPr lang="en-US" sz="3200" b="1" u="sng" dirty="0">
              <a:latin typeface="Arial Black" panose="020B0A04020102020204" pitchFamily="34" charset="0"/>
            </a:endParaRPr>
          </a:p>
        </p:txBody>
      </p:sp>
      <p:pic>
        <p:nvPicPr>
          <p:cNvPr id="4" name="Picture 3" descr="cid:image001.jpg@01D235E7.85126B20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9913" y="-4916"/>
            <a:ext cx="2836545" cy="1170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kryan\Documents\2017 Logos\USASoftball Primary 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1354394" cy="1183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8205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229600" cy="57912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400" dirty="0">
                <a:latin typeface="Arial Black" pitchFamily="34" charset="0"/>
              </a:rPr>
              <a:t>Questions</a:t>
            </a:r>
          </a:p>
          <a:p>
            <a:pPr algn="ctr" eaLnBrk="1" hangingPunct="1">
              <a:buFont typeface="Wingdings 2" pitchFamily="18" charset="2"/>
              <a:buNone/>
            </a:pPr>
            <a:endParaRPr lang="en-US" altLang="en-US" sz="4400" dirty="0">
              <a:latin typeface="Arial Black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en-US" altLang="en-US" sz="4400" dirty="0">
              <a:latin typeface="Arial Black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en-US" altLang="en-US" sz="4400" dirty="0">
              <a:latin typeface="Arial Black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en-US" altLang="en-US" sz="1500" dirty="0">
              <a:latin typeface="Arial Black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en-US" altLang="en-US" sz="1500" dirty="0">
              <a:latin typeface="Arial Black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en-US" altLang="en-US" sz="1400" dirty="0">
                <a:latin typeface="Arial Black" pitchFamily="34" charset="0"/>
              </a:rPr>
              <a:t>  </a:t>
            </a:r>
            <a:r>
              <a:rPr lang="en-US" altLang="en-US" sz="4400" dirty="0">
                <a:latin typeface="Arial Black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2057400"/>
            <a:ext cx="34861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2781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COMPATIBLERD03" val="RXP"/>
  <p:tag name="VARPPTTYPE" val="RXP"/>
  <p:tag name="VARPPTSLIDEFORMAT" val="RXP"/>
  <p:tag name="VARPPTCOMPATIBLE4" val="RXP"/>
  <p:tag name="VARSAVEMESSAGETIMESTAMP" val="RXP11/18/201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345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NewsPrint</vt:lpstr>
      <vt:lpstr>      2019 USA Softball  Rule Changes   Rev 1</vt:lpstr>
      <vt:lpstr>Slide 2</vt:lpstr>
      <vt:lpstr>Slide 3</vt:lpstr>
      <vt:lpstr>Slide 4</vt:lpstr>
      <vt:lpstr>Slide 5</vt:lpstr>
      <vt:lpstr> 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ASA FLEX/DP lineup management</dc:title>
  <dc:creator>David Chandler</dc:creator>
  <cp:lastModifiedBy>Windows User</cp:lastModifiedBy>
  <cp:revision>473</cp:revision>
  <cp:lastPrinted>2016-11-17T18:28:25Z</cp:lastPrinted>
  <dcterms:created xsi:type="dcterms:W3CDTF">2001-06-14T19:59:48Z</dcterms:created>
  <dcterms:modified xsi:type="dcterms:W3CDTF">2018-11-20T01:36:21Z</dcterms:modified>
</cp:coreProperties>
</file>