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62" d="100"/>
          <a:sy n="62" d="100"/>
        </p:scale>
        <p:origin x="752"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13T17:38:53.576"/>
    </inkml:context>
    <inkml:brush xml:id="br0">
      <inkml:brushProperty name="width" value="0.05" units="cm"/>
      <inkml:brushProperty name="height" value="0.05" units="cm"/>
      <inkml:brushProperty name="color" value="#FF0066"/>
      <inkml:brushProperty name="ignorePressure" value="1"/>
    </inkml:brush>
  </inkml:definitions>
  <inkml:trace contextRef="#ctx0" brushRef="#br0">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3/13/2019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3/13/2019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3/13/2019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3/13/2019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3/13/2019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3/13/2019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3/13/2019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registerusasoftball.com/User/Default.aspx"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20EB8-F742-423F-A8F3-2A49C4243BA4}"/>
              </a:ext>
            </a:extLst>
          </p:cNvPr>
          <p:cNvSpPr>
            <a:spLocks noGrp="1"/>
          </p:cNvSpPr>
          <p:nvPr>
            <p:ph type="ctrTitle"/>
          </p:nvPr>
        </p:nvSpPr>
        <p:spPr/>
        <p:txBody>
          <a:bodyPr/>
          <a:lstStyle/>
          <a:p>
            <a:r>
              <a:rPr lang="en-US" dirty="0"/>
              <a:t>USA Softball Background Check</a:t>
            </a:r>
          </a:p>
        </p:txBody>
      </p:sp>
      <p:sp>
        <p:nvSpPr>
          <p:cNvPr id="3" name="Subtitle 2">
            <a:extLst>
              <a:ext uri="{FF2B5EF4-FFF2-40B4-BE49-F238E27FC236}">
                <a16:creationId xmlns:a16="http://schemas.microsoft.com/office/drawing/2014/main" id="{A41893F4-3C7F-4CD9-A269-AA27A71AA827}"/>
              </a:ext>
            </a:extLst>
          </p:cNvPr>
          <p:cNvSpPr>
            <a:spLocks noGrp="1"/>
          </p:cNvSpPr>
          <p:nvPr>
            <p:ph type="subTitle" idx="1"/>
          </p:nvPr>
        </p:nvSpPr>
        <p:spPr/>
        <p:txBody>
          <a:bodyPr/>
          <a:lstStyle/>
          <a:p>
            <a:endParaRPr lang="en-US"/>
          </a:p>
        </p:txBody>
      </p:sp>
      <p:pic>
        <p:nvPicPr>
          <p:cNvPr id="1026" name="Picture 2" descr="https://registerusasoftball.com/Content/Images/USALogo115.png">
            <a:hlinkClick r:id="rId2"/>
            <a:extLst>
              <a:ext uri="{FF2B5EF4-FFF2-40B4-BE49-F238E27FC236}">
                <a16:creationId xmlns:a16="http://schemas.microsoft.com/office/drawing/2014/main" id="{D5C91A3D-BE5C-4424-A85F-7C23400041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9864" y="2747548"/>
            <a:ext cx="2355285" cy="2355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221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4FE1F-EAD8-4AED-976F-329D6134A037}"/>
              </a:ext>
            </a:extLst>
          </p:cNvPr>
          <p:cNvSpPr>
            <a:spLocks noGrp="1"/>
          </p:cNvSpPr>
          <p:nvPr>
            <p:ph type="title"/>
          </p:nvPr>
        </p:nvSpPr>
        <p:spPr/>
        <p:txBody>
          <a:bodyPr>
            <a:normAutofit/>
          </a:bodyPr>
          <a:lstStyle/>
          <a:p>
            <a:r>
              <a:rPr lang="en-US" sz="2000" dirty="0"/>
              <a:t>Step 9</a:t>
            </a:r>
            <a:br>
              <a:rPr lang="en-US" sz="2000" dirty="0"/>
            </a:br>
            <a:br>
              <a:rPr lang="en-US" sz="2000" dirty="0"/>
            </a:br>
            <a:r>
              <a:rPr lang="en-US" sz="2000" dirty="0"/>
              <a:t>You will get this screen when you submit your Background Check. </a:t>
            </a:r>
            <a:br>
              <a:rPr lang="en-US" sz="2000" dirty="0"/>
            </a:br>
            <a:br>
              <a:rPr lang="en-US" sz="2000" dirty="0"/>
            </a:br>
            <a:r>
              <a:rPr lang="en-US" sz="2000" dirty="0"/>
              <a:t>You have completed your check. </a:t>
            </a:r>
          </a:p>
        </p:txBody>
      </p:sp>
      <p:pic>
        <p:nvPicPr>
          <p:cNvPr id="5" name="Content Placeholder 4" descr="A screenshot of a cell phone&#10;&#10;Description automatically generated">
            <a:extLst>
              <a:ext uri="{FF2B5EF4-FFF2-40B4-BE49-F238E27FC236}">
                <a16:creationId xmlns:a16="http://schemas.microsoft.com/office/drawing/2014/main" id="{65AA3494-3E8A-403F-B666-408F107218D0}"/>
              </a:ext>
            </a:extLst>
          </p:cNvPr>
          <p:cNvPicPr>
            <a:picLocks noGrp="1" noChangeAspect="1"/>
          </p:cNvPicPr>
          <p:nvPr>
            <p:ph idx="1"/>
          </p:nvPr>
        </p:nvPicPr>
        <p:blipFill>
          <a:blip r:embed="rId2"/>
          <a:stretch>
            <a:fillRect/>
          </a:stretch>
        </p:blipFill>
        <p:spPr>
          <a:xfrm>
            <a:off x="3868738" y="1299419"/>
            <a:ext cx="7315200" cy="4249636"/>
          </a:xfrm>
        </p:spPr>
      </p:pic>
    </p:spTree>
    <p:extLst>
      <p:ext uri="{BB962C8B-B14F-4D97-AF65-F5344CB8AC3E}">
        <p14:creationId xmlns:p14="http://schemas.microsoft.com/office/powerpoint/2010/main" val="1038255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8EA01-A2A5-4C5B-9D4B-6B0E9DD2D950}"/>
              </a:ext>
            </a:extLst>
          </p:cNvPr>
          <p:cNvSpPr>
            <a:spLocks noGrp="1"/>
          </p:cNvSpPr>
          <p:nvPr>
            <p:ph type="title"/>
          </p:nvPr>
        </p:nvSpPr>
        <p:spPr/>
        <p:txBody>
          <a:bodyPr>
            <a:normAutofit/>
          </a:bodyPr>
          <a:lstStyle/>
          <a:p>
            <a:r>
              <a:rPr lang="en-US" sz="2000" dirty="0"/>
              <a:t>Step 1</a:t>
            </a:r>
            <a:br>
              <a:rPr lang="en-US" sz="2000" dirty="0"/>
            </a:br>
            <a:br>
              <a:rPr lang="en-US" sz="2000" dirty="0"/>
            </a:br>
            <a:r>
              <a:rPr lang="en-US" sz="2000" dirty="0"/>
              <a:t>Go to the USA Softball Main Page and click on the UMPIRES link.</a:t>
            </a:r>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E3535C80-3A32-4F2B-9FEC-F66D61D331D8}"/>
                  </a:ext>
                </a:extLst>
              </p14:cNvPr>
              <p14:cNvContentPartPr/>
              <p14:nvPr/>
            </p14:nvContentPartPr>
            <p14:xfrm>
              <a:off x="6631090" y="4182277"/>
              <a:ext cx="360" cy="360"/>
            </p14:xfrm>
          </p:contentPart>
        </mc:Choice>
        <mc:Fallback xmlns="">
          <p:pic>
            <p:nvPicPr>
              <p:cNvPr id="8" name="Ink 7">
                <a:extLst>
                  <a:ext uri="{FF2B5EF4-FFF2-40B4-BE49-F238E27FC236}">
                    <a16:creationId xmlns:a16="http://schemas.microsoft.com/office/drawing/2014/main" id="{E3535C80-3A32-4F2B-9FEC-F66D61D331D8}"/>
                  </a:ext>
                </a:extLst>
              </p:cNvPr>
              <p:cNvPicPr/>
              <p:nvPr/>
            </p:nvPicPr>
            <p:blipFill>
              <a:blip r:embed="rId3"/>
              <a:stretch>
                <a:fillRect/>
              </a:stretch>
            </p:blipFill>
            <p:spPr>
              <a:xfrm>
                <a:off x="6622090" y="4173277"/>
                <a:ext cx="18000" cy="18000"/>
              </a:xfrm>
              <a:prstGeom prst="rect">
                <a:avLst/>
              </a:prstGeom>
            </p:spPr>
          </p:pic>
        </mc:Fallback>
      </mc:AlternateContent>
      <p:pic>
        <p:nvPicPr>
          <p:cNvPr id="13" name="Content Placeholder 12" descr="A screenshot of a social media post&#10;&#10;Description automatically generated">
            <a:extLst>
              <a:ext uri="{FF2B5EF4-FFF2-40B4-BE49-F238E27FC236}">
                <a16:creationId xmlns:a16="http://schemas.microsoft.com/office/drawing/2014/main" id="{FBF7437E-97E3-4334-9DD5-082B9D23D90C}"/>
              </a:ext>
            </a:extLst>
          </p:cNvPr>
          <p:cNvPicPr>
            <a:picLocks noGrp="1" noChangeAspect="1"/>
          </p:cNvPicPr>
          <p:nvPr>
            <p:ph idx="1"/>
          </p:nvPr>
        </p:nvPicPr>
        <p:blipFill>
          <a:blip r:embed="rId4"/>
          <a:stretch>
            <a:fillRect/>
          </a:stretch>
        </p:blipFill>
        <p:spPr>
          <a:xfrm>
            <a:off x="3578119" y="779228"/>
            <a:ext cx="8442951" cy="4945792"/>
          </a:xfrm>
        </p:spPr>
      </p:pic>
    </p:spTree>
    <p:extLst>
      <p:ext uri="{BB962C8B-B14F-4D97-AF65-F5344CB8AC3E}">
        <p14:creationId xmlns:p14="http://schemas.microsoft.com/office/powerpoint/2010/main" val="2216635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6ACA3-5EB8-4E85-863E-35E7E693FCFA}"/>
              </a:ext>
            </a:extLst>
          </p:cNvPr>
          <p:cNvSpPr>
            <a:spLocks noGrp="1"/>
          </p:cNvSpPr>
          <p:nvPr>
            <p:ph type="title"/>
          </p:nvPr>
        </p:nvSpPr>
        <p:spPr/>
        <p:txBody>
          <a:bodyPr>
            <a:normAutofit/>
          </a:bodyPr>
          <a:lstStyle/>
          <a:p>
            <a:r>
              <a:rPr lang="en-US" sz="2000" dirty="0"/>
              <a:t>Step 2</a:t>
            </a:r>
            <a:br>
              <a:rPr lang="en-US" sz="2000" dirty="0"/>
            </a:br>
            <a:br>
              <a:rPr lang="en-US" sz="2000" dirty="0"/>
            </a:br>
            <a:r>
              <a:rPr lang="en-US" sz="2000" dirty="0"/>
              <a:t>From the drop-down menu, select BACKGROUND CHECKS</a:t>
            </a:r>
          </a:p>
        </p:txBody>
      </p:sp>
      <p:pic>
        <p:nvPicPr>
          <p:cNvPr id="9" name="Content Placeholder 8" descr="A screenshot of a cell phone&#10;&#10;Description automatically generated">
            <a:extLst>
              <a:ext uri="{FF2B5EF4-FFF2-40B4-BE49-F238E27FC236}">
                <a16:creationId xmlns:a16="http://schemas.microsoft.com/office/drawing/2014/main" id="{2E7EA3CA-AF88-41CE-86B0-8F8623A28C8A}"/>
              </a:ext>
            </a:extLst>
          </p:cNvPr>
          <p:cNvPicPr>
            <a:picLocks noGrp="1" noChangeAspect="1"/>
          </p:cNvPicPr>
          <p:nvPr>
            <p:ph idx="1"/>
          </p:nvPr>
        </p:nvPicPr>
        <p:blipFill>
          <a:blip r:embed="rId2"/>
          <a:stretch>
            <a:fillRect/>
          </a:stretch>
        </p:blipFill>
        <p:spPr>
          <a:xfrm>
            <a:off x="3569143" y="762611"/>
            <a:ext cx="8388943" cy="4898717"/>
          </a:xfrm>
        </p:spPr>
      </p:pic>
    </p:spTree>
    <p:extLst>
      <p:ext uri="{BB962C8B-B14F-4D97-AF65-F5344CB8AC3E}">
        <p14:creationId xmlns:p14="http://schemas.microsoft.com/office/powerpoint/2010/main" val="5977608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FF59B-9817-43F1-97B2-8B3285697FEB}"/>
              </a:ext>
            </a:extLst>
          </p:cNvPr>
          <p:cNvSpPr>
            <a:spLocks noGrp="1"/>
          </p:cNvSpPr>
          <p:nvPr>
            <p:ph type="title"/>
          </p:nvPr>
        </p:nvSpPr>
        <p:spPr/>
        <p:txBody>
          <a:bodyPr>
            <a:normAutofit/>
          </a:bodyPr>
          <a:lstStyle/>
          <a:p>
            <a:r>
              <a:rPr lang="en-US" sz="2000" dirty="0"/>
              <a:t>Step 3</a:t>
            </a:r>
            <a:br>
              <a:rPr lang="en-US" sz="2000" dirty="0"/>
            </a:br>
            <a:br>
              <a:rPr lang="en-US" sz="2000" dirty="0"/>
            </a:br>
            <a:r>
              <a:rPr lang="en-US" sz="2000" dirty="0"/>
              <a:t>You will see this page which will ask for your login information. </a:t>
            </a:r>
            <a:br>
              <a:rPr lang="en-US" sz="2000" dirty="0"/>
            </a:br>
            <a:br>
              <a:rPr lang="en-US" sz="2000" dirty="0"/>
            </a:br>
            <a:r>
              <a:rPr lang="en-US" sz="2000" dirty="0"/>
              <a:t>Most will need to create an account.  </a:t>
            </a:r>
            <a:br>
              <a:rPr lang="en-US" sz="2000" dirty="0"/>
            </a:br>
            <a:br>
              <a:rPr lang="en-US" sz="2000" dirty="0"/>
            </a:br>
            <a:r>
              <a:rPr lang="en-US" sz="2000" dirty="0"/>
              <a:t>Use your email address as your user name and click Forgot Username or Password?</a:t>
            </a:r>
            <a:br>
              <a:rPr lang="en-US" sz="2000" dirty="0"/>
            </a:br>
            <a:br>
              <a:rPr lang="en-US" sz="2000" dirty="0"/>
            </a:br>
            <a:r>
              <a:rPr lang="en-US" sz="2000" dirty="0"/>
              <a:t>A link for setting a password will be emailed to you.</a:t>
            </a:r>
          </a:p>
        </p:txBody>
      </p:sp>
      <p:pic>
        <p:nvPicPr>
          <p:cNvPr id="13" name="Content Placeholder 12" descr="A screenshot of a cell phone&#10;&#10;Description automatically generated">
            <a:extLst>
              <a:ext uri="{FF2B5EF4-FFF2-40B4-BE49-F238E27FC236}">
                <a16:creationId xmlns:a16="http://schemas.microsoft.com/office/drawing/2014/main" id="{555CE832-3CF0-4194-AFF4-A54F9C87E983}"/>
              </a:ext>
            </a:extLst>
          </p:cNvPr>
          <p:cNvPicPr>
            <a:picLocks noGrp="1" noChangeAspect="1"/>
          </p:cNvPicPr>
          <p:nvPr>
            <p:ph idx="1"/>
          </p:nvPr>
        </p:nvPicPr>
        <p:blipFill>
          <a:blip r:embed="rId2"/>
          <a:stretch>
            <a:fillRect/>
          </a:stretch>
        </p:blipFill>
        <p:spPr>
          <a:xfrm>
            <a:off x="3562185" y="771283"/>
            <a:ext cx="8487456" cy="5039285"/>
          </a:xfrm>
        </p:spPr>
      </p:pic>
    </p:spTree>
    <p:extLst>
      <p:ext uri="{BB962C8B-B14F-4D97-AF65-F5344CB8AC3E}">
        <p14:creationId xmlns:p14="http://schemas.microsoft.com/office/powerpoint/2010/main" val="14310307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13366-2780-4DA3-98C8-E8F632787416}"/>
              </a:ext>
            </a:extLst>
          </p:cNvPr>
          <p:cNvSpPr>
            <a:spLocks noGrp="1"/>
          </p:cNvSpPr>
          <p:nvPr>
            <p:ph type="title"/>
          </p:nvPr>
        </p:nvSpPr>
        <p:spPr/>
        <p:txBody>
          <a:bodyPr>
            <a:normAutofit/>
          </a:bodyPr>
          <a:lstStyle/>
          <a:p>
            <a:r>
              <a:rPr lang="en-US" sz="2000" dirty="0"/>
              <a:t>Step 4</a:t>
            </a:r>
            <a:br>
              <a:rPr lang="en-US" sz="2000" dirty="0"/>
            </a:br>
            <a:br>
              <a:rPr lang="en-US" sz="2000" dirty="0"/>
            </a:br>
            <a:r>
              <a:rPr lang="en-US" sz="2000" dirty="0"/>
              <a:t>After setting your password with the link emailed to you, return to the Login page and enter your username (your email address) and your new password.</a:t>
            </a:r>
            <a:br>
              <a:rPr lang="en-US" sz="2000" dirty="0"/>
            </a:br>
            <a:br>
              <a:rPr lang="en-US" sz="2000" dirty="0"/>
            </a:br>
            <a:r>
              <a:rPr lang="en-US" sz="2000" dirty="0"/>
              <a:t>Click Login</a:t>
            </a:r>
          </a:p>
        </p:txBody>
      </p:sp>
      <p:pic>
        <p:nvPicPr>
          <p:cNvPr id="5" name="Content Placeholder 4" descr="A screenshot of a cell phone&#10;&#10;Description automatically generated">
            <a:extLst>
              <a:ext uri="{FF2B5EF4-FFF2-40B4-BE49-F238E27FC236}">
                <a16:creationId xmlns:a16="http://schemas.microsoft.com/office/drawing/2014/main" id="{BBF70BB3-8F02-44FE-81C3-19C094AA920E}"/>
              </a:ext>
            </a:extLst>
          </p:cNvPr>
          <p:cNvPicPr>
            <a:picLocks noGrp="1" noChangeAspect="1"/>
          </p:cNvPicPr>
          <p:nvPr>
            <p:ph idx="1"/>
          </p:nvPr>
        </p:nvPicPr>
        <p:blipFill>
          <a:blip r:embed="rId2"/>
          <a:stretch>
            <a:fillRect/>
          </a:stretch>
        </p:blipFill>
        <p:spPr>
          <a:xfrm>
            <a:off x="3558409" y="771273"/>
            <a:ext cx="8317998" cy="4905373"/>
          </a:xfrm>
        </p:spPr>
      </p:pic>
    </p:spTree>
    <p:extLst>
      <p:ext uri="{BB962C8B-B14F-4D97-AF65-F5344CB8AC3E}">
        <p14:creationId xmlns:p14="http://schemas.microsoft.com/office/powerpoint/2010/main" val="5994971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AEAE-40EF-40BA-AEF2-778F2696D257}"/>
              </a:ext>
            </a:extLst>
          </p:cNvPr>
          <p:cNvSpPr>
            <a:spLocks noGrp="1"/>
          </p:cNvSpPr>
          <p:nvPr>
            <p:ph type="title"/>
          </p:nvPr>
        </p:nvSpPr>
        <p:spPr/>
        <p:txBody>
          <a:bodyPr>
            <a:normAutofit/>
          </a:bodyPr>
          <a:lstStyle/>
          <a:p>
            <a:r>
              <a:rPr lang="en-US" sz="2000" dirty="0"/>
              <a:t>Step 6</a:t>
            </a:r>
            <a:br>
              <a:rPr lang="en-US" sz="2000" dirty="0"/>
            </a:br>
            <a:br>
              <a:rPr lang="en-US" sz="2000" dirty="0"/>
            </a:br>
            <a:r>
              <a:rPr lang="en-US" sz="2000" dirty="0"/>
              <a:t>You will see this page.</a:t>
            </a:r>
            <a:br>
              <a:rPr lang="en-US" sz="2000" dirty="0"/>
            </a:br>
            <a:br>
              <a:rPr lang="en-US" sz="2000" dirty="0"/>
            </a:br>
            <a:r>
              <a:rPr lang="en-US" sz="2000" dirty="0"/>
              <a:t>Scroll down to the Background Check area….</a:t>
            </a:r>
          </a:p>
        </p:txBody>
      </p:sp>
      <p:pic>
        <p:nvPicPr>
          <p:cNvPr id="5" name="Content Placeholder 4" descr="A screenshot of a social media post&#10;&#10;Description automatically generated">
            <a:extLst>
              <a:ext uri="{FF2B5EF4-FFF2-40B4-BE49-F238E27FC236}">
                <a16:creationId xmlns:a16="http://schemas.microsoft.com/office/drawing/2014/main" id="{514788D2-C4B0-4246-A34C-99882895785B}"/>
              </a:ext>
            </a:extLst>
          </p:cNvPr>
          <p:cNvPicPr>
            <a:picLocks noGrp="1" noChangeAspect="1"/>
          </p:cNvPicPr>
          <p:nvPr>
            <p:ph idx="1"/>
          </p:nvPr>
        </p:nvPicPr>
        <p:blipFill>
          <a:blip r:embed="rId2"/>
          <a:stretch>
            <a:fillRect/>
          </a:stretch>
        </p:blipFill>
        <p:spPr>
          <a:xfrm>
            <a:off x="3538957" y="763331"/>
            <a:ext cx="8384254" cy="4959762"/>
          </a:xfrm>
        </p:spPr>
      </p:pic>
    </p:spTree>
    <p:extLst>
      <p:ext uri="{BB962C8B-B14F-4D97-AF65-F5344CB8AC3E}">
        <p14:creationId xmlns:p14="http://schemas.microsoft.com/office/powerpoint/2010/main" val="18026973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5AB5F-9217-47AD-A519-2BF1919ACC91}"/>
              </a:ext>
            </a:extLst>
          </p:cNvPr>
          <p:cNvSpPr>
            <a:spLocks noGrp="1"/>
          </p:cNvSpPr>
          <p:nvPr>
            <p:ph type="title"/>
          </p:nvPr>
        </p:nvSpPr>
        <p:spPr/>
        <p:txBody>
          <a:bodyPr>
            <a:normAutofit/>
          </a:bodyPr>
          <a:lstStyle/>
          <a:p>
            <a:r>
              <a:rPr lang="en-US" sz="2000" dirty="0"/>
              <a:t>Step 6 continued…</a:t>
            </a:r>
            <a:br>
              <a:rPr lang="en-US" sz="2000" dirty="0"/>
            </a:br>
            <a:br>
              <a:rPr lang="en-US" sz="2000" dirty="0"/>
            </a:br>
            <a:r>
              <a:rPr lang="en-US" sz="2000" dirty="0"/>
              <a:t>…until you see this information.  </a:t>
            </a:r>
            <a:br>
              <a:rPr lang="en-US" sz="2000" dirty="0"/>
            </a:br>
            <a:br>
              <a:rPr lang="en-US" sz="2000" dirty="0"/>
            </a:br>
            <a:r>
              <a:rPr lang="en-US" sz="2000" dirty="0"/>
              <a:t>On the Background Check Purchase box, click Purchase.</a:t>
            </a:r>
          </a:p>
        </p:txBody>
      </p:sp>
      <p:pic>
        <p:nvPicPr>
          <p:cNvPr id="9" name="Content Placeholder 8" descr="A screenshot of a cell phone&#10;&#10;Description automatically generated">
            <a:extLst>
              <a:ext uri="{FF2B5EF4-FFF2-40B4-BE49-F238E27FC236}">
                <a16:creationId xmlns:a16="http://schemas.microsoft.com/office/drawing/2014/main" id="{96663863-E6A7-4C88-B437-0913432BF291}"/>
              </a:ext>
            </a:extLst>
          </p:cNvPr>
          <p:cNvPicPr>
            <a:picLocks noGrp="1" noChangeAspect="1"/>
          </p:cNvPicPr>
          <p:nvPr>
            <p:ph idx="1"/>
          </p:nvPr>
        </p:nvPicPr>
        <p:blipFill>
          <a:blip r:embed="rId2"/>
          <a:stretch>
            <a:fillRect/>
          </a:stretch>
        </p:blipFill>
        <p:spPr>
          <a:xfrm>
            <a:off x="3532475" y="763336"/>
            <a:ext cx="8540031" cy="5043715"/>
          </a:xfrm>
        </p:spPr>
      </p:pic>
    </p:spTree>
    <p:extLst>
      <p:ext uri="{BB962C8B-B14F-4D97-AF65-F5344CB8AC3E}">
        <p14:creationId xmlns:p14="http://schemas.microsoft.com/office/powerpoint/2010/main" val="350521383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46DBE-A4A5-4A4E-A620-02F4641B902B}"/>
              </a:ext>
            </a:extLst>
          </p:cNvPr>
          <p:cNvSpPr>
            <a:spLocks noGrp="1"/>
          </p:cNvSpPr>
          <p:nvPr>
            <p:ph type="title"/>
          </p:nvPr>
        </p:nvSpPr>
        <p:spPr/>
        <p:txBody>
          <a:bodyPr>
            <a:normAutofit/>
          </a:bodyPr>
          <a:lstStyle/>
          <a:p>
            <a:r>
              <a:rPr lang="en-US" sz="2000" dirty="0"/>
              <a:t>Step 7</a:t>
            </a:r>
            <a:br>
              <a:rPr lang="en-US" sz="2000" dirty="0"/>
            </a:br>
            <a:br>
              <a:rPr lang="en-US" sz="2000" dirty="0"/>
            </a:br>
            <a:r>
              <a:rPr lang="en-US" sz="2000" dirty="0"/>
              <a:t>This pop-up message will appear asking about the ACE Exam.  You do not need this.</a:t>
            </a:r>
            <a:br>
              <a:rPr lang="en-US" sz="2000" dirty="0"/>
            </a:br>
            <a:br>
              <a:rPr lang="en-US" sz="2000" dirty="0"/>
            </a:br>
            <a:r>
              <a:rPr lang="en-US" sz="2000" dirty="0"/>
              <a:t>Click on </a:t>
            </a:r>
            <a:r>
              <a:rPr lang="en-US" sz="2000" u="sng" dirty="0"/>
              <a:t>Background Only</a:t>
            </a:r>
            <a:r>
              <a:rPr lang="en-US" sz="2000" dirty="0"/>
              <a:t>.</a:t>
            </a:r>
            <a:br>
              <a:rPr lang="en-US" sz="2000" dirty="0"/>
            </a:br>
            <a:br>
              <a:rPr lang="en-US" sz="2000" dirty="0"/>
            </a:br>
            <a:endParaRPr lang="en-US" sz="2000" dirty="0"/>
          </a:p>
        </p:txBody>
      </p:sp>
      <p:pic>
        <p:nvPicPr>
          <p:cNvPr id="9" name="Content Placeholder 8" descr="A screenshot of a cell phone&#10;&#10;Description automatically generated">
            <a:extLst>
              <a:ext uri="{FF2B5EF4-FFF2-40B4-BE49-F238E27FC236}">
                <a16:creationId xmlns:a16="http://schemas.microsoft.com/office/drawing/2014/main" id="{1C7C5E82-17DC-4AFC-BAE5-8287BA84C1C3}"/>
              </a:ext>
            </a:extLst>
          </p:cNvPr>
          <p:cNvPicPr>
            <a:picLocks noGrp="1" noChangeAspect="1"/>
          </p:cNvPicPr>
          <p:nvPr>
            <p:ph idx="1"/>
          </p:nvPr>
        </p:nvPicPr>
        <p:blipFill>
          <a:blip r:embed="rId2"/>
          <a:stretch>
            <a:fillRect/>
          </a:stretch>
        </p:blipFill>
        <p:spPr>
          <a:xfrm>
            <a:off x="3595809" y="548641"/>
            <a:ext cx="8413058" cy="5101392"/>
          </a:xfrm>
        </p:spPr>
      </p:pic>
    </p:spTree>
    <p:extLst>
      <p:ext uri="{BB962C8B-B14F-4D97-AF65-F5344CB8AC3E}">
        <p14:creationId xmlns:p14="http://schemas.microsoft.com/office/powerpoint/2010/main" val="21563661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EF5BD-CB2F-4085-92E3-93FDB02CDEEC}"/>
              </a:ext>
            </a:extLst>
          </p:cNvPr>
          <p:cNvSpPr>
            <a:spLocks noGrp="1"/>
          </p:cNvSpPr>
          <p:nvPr>
            <p:ph type="title"/>
          </p:nvPr>
        </p:nvSpPr>
        <p:spPr/>
        <p:txBody>
          <a:bodyPr>
            <a:normAutofit/>
          </a:bodyPr>
          <a:lstStyle/>
          <a:p>
            <a:r>
              <a:rPr lang="en-US" sz="2000" dirty="0"/>
              <a:t>Step 8</a:t>
            </a:r>
            <a:br>
              <a:rPr lang="en-US" sz="2000" dirty="0"/>
            </a:br>
            <a:br>
              <a:rPr lang="en-US" sz="2000" dirty="0"/>
            </a:br>
            <a:r>
              <a:rPr lang="en-US" sz="2000" dirty="0"/>
              <a:t>Complete the information requested on this form.  </a:t>
            </a:r>
            <a:br>
              <a:rPr lang="en-US" sz="2000" dirty="0"/>
            </a:br>
            <a:br>
              <a:rPr lang="en-US" sz="2000" dirty="0"/>
            </a:br>
            <a:r>
              <a:rPr lang="en-US" sz="2000" dirty="0"/>
              <a:t>Also complete the credit card information for paying fore your Background Check.</a:t>
            </a:r>
            <a:br>
              <a:rPr lang="en-US" sz="2000" dirty="0"/>
            </a:br>
            <a:br>
              <a:rPr lang="en-US" sz="2000" dirty="0"/>
            </a:br>
            <a:r>
              <a:rPr lang="en-US" sz="2000" dirty="0"/>
              <a:t>When finished, click the Submit Payment &amp; Start Background Check at the bottom left.</a:t>
            </a:r>
            <a:br>
              <a:rPr lang="en-US" sz="2000" dirty="0"/>
            </a:br>
            <a:endParaRPr lang="en-US" sz="2000" dirty="0"/>
          </a:p>
        </p:txBody>
      </p:sp>
      <p:pic>
        <p:nvPicPr>
          <p:cNvPr id="7" name="Content Placeholder 6" descr="A screenshot of a social media post&#10;&#10;Description automatically generated">
            <a:extLst>
              <a:ext uri="{FF2B5EF4-FFF2-40B4-BE49-F238E27FC236}">
                <a16:creationId xmlns:a16="http://schemas.microsoft.com/office/drawing/2014/main" id="{149526C3-4811-4682-9BFC-7981EC1E2F06}"/>
              </a:ext>
            </a:extLst>
          </p:cNvPr>
          <p:cNvPicPr>
            <a:picLocks noGrp="1" noChangeAspect="1"/>
          </p:cNvPicPr>
          <p:nvPr>
            <p:ph idx="1"/>
          </p:nvPr>
        </p:nvPicPr>
        <p:blipFill>
          <a:blip r:embed="rId2"/>
          <a:stretch>
            <a:fillRect/>
          </a:stretch>
        </p:blipFill>
        <p:spPr>
          <a:xfrm>
            <a:off x="3562069" y="791109"/>
            <a:ext cx="8356314" cy="4938626"/>
          </a:xfrm>
        </p:spPr>
      </p:pic>
    </p:spTree>
    <p:extLst>
      <p:ext uri="{BB962C8B-B14F-4D97-AF65-F5344CB8AC3E}">
        <p14:creationId xmlns:p14="http://schemas.microsoft.com/office/powerpoint/2010/main" val="9303949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Fra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
  <TotalTime>74</TotalTime>
  <Words>24</Words>
  <Application>Microsoft Office PowerPoint</Application>
  <PresentationFormat>Widescreen</PresentationFormat>
  <Paragraphs>10</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Corbel</vt:lpstr>
      <vt:lpstr>Wingdings 2</vt:lpstr>
      <vt:lpstr>Frame</vt:lpstr>
      <vt:lpstr>USA Softball Background Check</vt:lpstr>
      <vt:lpstr>Step 1  Go to the USA Softball Main Page and click on the UMPIRES link.</vt:lpstr>
      <vt:lpstr>Step 2  From the drop-down menu, select BACKGROUND CHECKS</vt:lpstr>
      <vt:lpstr>Step 3  You will see this page which will ask for your login information.   Most will need to create an account.    Use your email address as your user name and click Forgot Username or Password?  A link for setting a password will be emailed to you.</vt:lpstr>
      <vt:lpstr>Step 4  After setting your password with the link emailed to you, return to the Login page and enter your username (your email address) and your new password.  Click Login</vt:lpstr>
      <vt:lpstr>Step 6  You will see this page.  Scroll down to the Background Check area….</vt:lpstr>
      <vt:lpstr>Step 6 continued…  …until you see this information.    On the Background Check Purchase box, click Purchase.</vt:lpstr>
      <vt:lpstr>Step 7  This pop-up message will appear asking about the ACE Exam.  You do not need this.  Click on Background Only.  </vt:lpstr>
      <vt:lpstr>Step 8  Complete the information requested on this form.    Also complete the credit card information for paying fore your Background Check.  When finished, click the Submit Payment &amp; Start Background Check at the bottom left. </vt:lpstr>
      <vt:lpstr>Step 9  You will get this screen when you submit your Background Check.   You have completed your check.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Hathaway</dc:creator>
  <cp:lastModifiedBy>Tom Hathaway</cp:lastModifiedBy>
  <cp:revision>12</cp:revision>
  <dcterms:created xsi:type="dcterms:W3CDTF">2019-03-13T17:30:29Z</dcterms:created>
  <dcterms:modified xsi:type="dcterms:W3CDTF">2019-03-13T20:18:28Z</dcterms:modified>
</cp:coreProperties>
</file>